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77" r:id="rId11"/>
    <p:sldId id="270" r:id="rId12"/>
    <p:sldId id="278" r:id="rId13"/>
    <p:sldId id="279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88595" autoAdjust="0"/>
  </p:normalViewPr>
  <p:slideViewPr>
    <p:cSldViewPr snapToGrid="0">
      <p:cViewPr varScale="1">
        <p:scale>
          <a:sx n="100" d="100"/>
          <a:sy n="100" d="100"/>
        </p:scale>
        <p:origin x="-228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wbs_propertyPairs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pid2 INT, </a:t>
                </a:r>
                <a:r>
                  <a:rPr lang="en-US" dirty="0" smtClean="0"/>
                  <a:t>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Entity </a:t>
            </a:r>
            <a:r>
              <a:rPr lang="en-US" dirty="0"/>
              <a:t>E </a:t>
            </a:r>
            <a:endParaRPr lang="en-US" dirty="0" smtClean="0"/>
          </a:p>
          <a:p>
            <a:pPr lvl="1"/>
            <a:r>
              <a:rPr lang="en-US" dirty="0" smtClean="0"/>
              <a:t>with a list </a:t>
            </a:r>
            <a:r>
              <a:rPr lang="en-US" dirty="0"/>
              <a:t>of </a:t>
            </a:r>
            <a:r>
              <a:rPr lang="en-US" dirty="0" smtClean="0"/>
              <a:t>properties $L</a:t>
            </a:r>
          </a:p>
          <a:p>
            <a:pPr lvl="1"/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wbs_PropertyPairs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 </a:t>
            </a:r>
            <a:r>
              <a:rPr lang="de-DE" dirty="0" err="1" smtClean="0"/>
              <a:t>classifier</a:t>
            </a:r>
            <a:r>
              <a:rPr lang="de-DE" dirty="0" smtClean="0"/>
              <a:t> –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tables</a:t>
            </a:r>
            <a:r>
              <a:rPr lang="de-DE" dirty="0" smtClean="0"/>
              <a:t> so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suggested</a:t>
            </a:r>
            <a:r>
              <a:rPr lang="de-DE" dirty="0" smtClean="0"/>
              <a:t>/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r>
              <a:rPr lang="de-DE" dirty="0" smtClean="0"/>
              <a:t>Find </a:t>
            </a:r>
            <a:r>
              <a:rPr lang="de-DE" dirty="0" err="1" smtClean="0"/>
              <a:t>misfit</a:t>
            </a:r>
            <a:r>
              <a:rPr lang="de-DE" dirty="0" smtClean="0"/>
              <a:t> –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suggestion-engine</a:t>
            </a:r>
            <a:endParaRPr lang="de-DE" dirty="0" smtClean="0"/>
          </a:p>
          <a:p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r>
              <a:rPr lang="de-DE" dirty="0"/>
              <a:t>-</a:t>
            </a:r>
            <a:r>
              <a:rPr lang="de-DE" dirty="0" smtClean="0"/>
              <a:t>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decrement</a:t>
            </a:r>
            <a:r>
              <a:rPr lang="de-DE" dirty="0" smtClean="0"/>
              <a:t> rank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)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usecase</a:t>
            </a:r>
            <a:r>
              <a:rPr lang="de-DE" dirty="0" smtClean="0"/>
              <a:t>: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regarding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ui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)</a:t>
            </a:r>
          </a:p>
          <a:p>
            <a:r>
              <a:rPr lang="de-DE" dirty="0" smtClean="0"/>
              <a:t>Other </a:t>
            </a:r>
            <a:r>
              <a:rPr lang="de-DE" smtClean="0"/>
              <a:t>challenges</a:t>
            </a:r>
            <a:r>
              <a:rPr lang="de-DE" dirty="0" smtClean="0"/>
              <a:t> / </a:t>
            </a:r>
            <a:r>
              <a:rPr lang="de-DE" dirty="0" err="1" smtClean="0"/>
              <a:t>ideas</a:t>
            </a:r>
            <a:r>
              <a:rPr lang="de-DE" dirty="0" smtClean="0"/>
              <a:t>?!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Property 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instant </a:t>
            </a:r>
            <a:r>
              <a:rPr lang="de-DE" dirty="0" err="1" smtClean="0"/>
              <a:t>review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: Lydia (</a:t>
            </a:r>
            <a:r>
              <a:rPr lang="de-DE" dirty="0" err="1" smtClean="0"/>
              <a:t>Product</a:t>
            </a:r>
            <a:r>
              <a:rPr lang="de-DE" dirty="0" smtClean="0"/>
              <a:t> Manager), Daniel (Developer) </a:t>
            </a:r>
            <a:r>
              <a:rPr lang="de-DE" dirty="0" err="1" smtClean="0"/>
              <a:t>and</a:t>
            </a:r>
            <a:r>
              <a:rPr lang="de-DE" dirty="0" smtClean="0"/>
              <a:t> Abraham (Project Manager)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pPr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Vorschlagstypen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Empty Item (</a:t>
            </a:r>
            <a:r>
              <a:rPr lang="de-DE" dirty="0" err="1" smtClean="0"/>
              <a:t>new</a:t>
            </a:r>
            <a:r>
              <a:rPr lang="de-DE" dirty="0" smtClean="0"/>
              <a:t> Item) – </a:t>
            </a:r>
            <a:r>
              <a:rPr lang="de-DE" dirty="0" err="1" smtClean="0"/>
              <a:t>task</a:t>
            </a:r>
            <a:r>
              <a:rPr lang="de-DE" dirty="0" smtClean="0"/>
              <a:t> : find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  <a:p>
            <a:r>
              <a:rPr lang="de-DE" dirty="0" err="1" smtClean="0"/>
              <a:t>Existing</a:t>
            </a:r>
            <a:r>
              <a:rPr lang="de-DE" dirty="0" smtClean="0"/>
              <a:t> 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qualifier</a:t>
            </a:r>
            <a:r>
              <a:rPr lang="de-DE" dirty="0"/>
              <a:t> </a:t>
            </a:r>
            <a:r>
              <a:rPr lang="de-DE" dirty="0" smtClean="0"/>
              <a:t>etc.)</a:t>
            </a:r>
            <a:endParaRPr lang="en-US" dirty="0"/>
          </a:p>
          <a:p>
            <a:r>
              <a:rPr lang="de-DE" dirty="0" err="1" smtClean="0"/>
              <a:t>Suggest</a:t>
            </a:r>
            <a:r>
              <a:rPr lang="de-DE" dirty="0" smtClean="0"/>
              <a:t> </a:t>
            </a:r>
            <a:r>
              <a:rPr lang="de-DE" dirty="0" err="1" smtClean="0"/>
              <a:t>misfits</a:t>
            </a:r>
            <a:endParaRPr lang="de-DE" dirty="0" smtClean="0"/>
          </a:p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511</Words>
  <Application>Microsoft Office PowerPoint</Application>
  <PresentationFormat>Custom</PresentationFormat>
  <Paragraphs>152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</vt:lpstr>
      <vt:lpstr>Property Process</vt:lpstr>
      <vt:lpstr>Mögliche Vorschlagstypen</vt:lpstr>
      <vt:lpstr>Workflow</vt:lpstr>
      <vt:lpstr>Workflow</vt:lpstr>
      <vt:lpstr>Workflow</vt:lpstr>
      <vt:lpstr>Workflow</vt:lpstr>
      <vt:lpstr>Future plans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moritz.finke</cp:lastModifiedBy>
  <cp:revision>31</cp:revision>
  <dcterms:created xsi:type="dcterms:W3CDTF">2014-01-22T15:15:36Z</dcterms:created>
  <dcterms:modified xsi:type="dcterms:W3CDTF">2014-01-23T14:30:13Z</dcterms:modified>
</cp:coreProperties>
</file>